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71731-7F94-4E6F-99BE-BCAE7EAC7AC9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E4D3-F25F-409B-BFE4-8A46C6FECA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3931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71731-7F94-4E6F-99BE-BCAE7EAC7AC9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E4D3-F25F-409B-BFE4-8A46C6FECA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1960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71731-7F94-4E6F-99BE-BCAE7EAC7AC9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E4D3-F25F-409B-BFE4-8A46C6FECA31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01174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71731-7F94-4E6F-99BE-BCAE7EAC7AC9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E4D3-F25F-409B-BFE4-8A46C6FECA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87896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71731-7F94-4E6F-99BE-BCAE7EAC7AC9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E4D3-F25F-409B-BFE4-8A46C6FECA31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516032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71731-7F94-4E6F-99BE-BCAE7EAC7AC9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E4D3-F25F-409B-BFE4-8A46C6FECA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45763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71731-7F94-4E6F-99BE-BCAE7EAC7AC9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E4D3-F25F-409B-BFE4-8A46C6FECA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74502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71731-7F94-4E6F-99BE-BCAE7EAC7AC9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E4D3-F25F-409B-BFE4-8A46C6FECA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3948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71731-7F94-4E6F-99BE-BCAE7EAC7AC9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E4D3-F25F-409B-BFE4-8A46C6FECA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5383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71731-7F94-4E6F-99BE-BCAE7EAC7AC9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E4D3-F25F-409B-BFE4-8A46C6FECA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4699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71731-7F94-4E6F-99BE-BCAE7EAC7AC9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E4D3-F25F-409B-BFE4-8A46C6FECA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343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71731-7F94-4E6F-99BE-BCAE7EAC7AC9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E4D3-F25F-409B-BFE4-8A46C6FECA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7932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71731-7F94-4E6F-99BE-BCAE7EAC7AC9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E4D3-F25F-409B-BFE4-8A46C6FECA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6097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71731-7F94-4E6F-99BE-BCAE7EAC7AC9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E4D3-F25F-409B-BFE4-8A46C6FECA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9903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71731-7F94-4E6F-99BE-BCAE7EAC7AC9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E4D3-F25F-409B-BFE4-8A46C6FECA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5074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71731-7F94-4E6F-99BE-BCAE7EAC7AC9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E4D3-F25F-409B-BFE4-8A46C6FECA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8286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71731-7F94-4E6F-99BE-BCAE7EAC7AC9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D98E4D3-F25F-409B-BFE4-8A46C6FECA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10553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898858-CC59-4947-BCDE-B6D3122CE6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Взрыв сверхновой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807FA99-7E67-497B-8904-C6D3B10144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Работу выполнил</a:t>
            </a:r>
            <a:r>
              <a:rPr lang="en-US" dirty="0"/>
              <a:t>:</a:t>
            </a:r>
            <a:r>
              <a:rPr lang="ru-RU" dirty="0"/>
              <a:t> Обыночный А.А.</a:t>
            </a:r>
          </a:p>
          <a:p>
            <a:r>
              <a:rPr lang="ru-RU" dirty="0"/>
              <a:t>Научный руководитель</a:t>
            </a:r>
            <a:r>
              <a:rPr lang="en-US" dirty="0"/>
              <a:t>:</a:t>
            </a:r>
            <a:r>
              <a:rPr lang="ru-RU" dirty="0"/>
              <a:t> </a:t>
            </a:r>
            <a:r>
              <a:rPr lang="ru-RU" dirty="0" err="1"/>
              <a:t>Байгашов</a:t>
            </a:r>
            <a:r>
              <a:rPr lang="ru-RU" dirty="0"/>
              <a:t> А.С.</a:t>
            </a:r>
          </a:p>
        </p:txBody>
      </p:sp>
    </p:spTree>
    <p:extLst>
      <p:ext uri="{BB962C8B-B14F-4D97-AF65-F5344CB8AC3E}">
        <p14:creationId xmlns:p14="http://schemas.microsoft.com/office/powerpoint/2010/main" val="938117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F74B76-731A-4578-B959-F12DA3647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D0B5C0D-AFA8-4966-A116-924430093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1320801"/>
          </a:xfrm>
        </p:spPr>
        <p:txBody>
          <a:bodyPr>
            <a:normAutofit/>
          </a:bodyPr>
          <a:lstStyle/>
          <a:p>
            <a:r>
              <a:rPr lang="ru-RU" dirty="0"/>
              <a:t>Звезды с незапамятных времен привлекают внимание людей. С развитием науки тема космоса разрослась из недостижимого и непонятного в отдельный раздел науки. У меня получилось смоделировать взрыв звезд разной величины и массы.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0C6CC87-74AC-43FC-9F2D-64E2597E59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8268" y="3429000"/>
            <a:ext cx="4114800" cy="2743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558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46A6A-DA0A-43B3-A541-561B6533F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ADC22B-3DB9-4142-9819-2CD5B49BC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Мой новый проект является продолжением проекта прошлого года. Я хочу чтобы человек мог сам задавать параметры звезды. Поэтому </a:t>
            </a:r>
            <a:r>
              <a:rPr lang="ru-RU" b="1" dirty="0"/>
              <a:t>целью нового проекта</a:t>
            </a:r>
            <a:r>
              <a:rPr lang="ru-RU" dirty="0"/>
              <a:t> является создание интерактивного приложения для моделирования взрыва сверхновой.</a:t>
            </a:r>
          </a:p>
          <a:p>
            <a:r>
              <a:rPr lang="ru-RU" dirty="0"/>
              <a:t>Для достижения поставленной цели необходимо решить следующие </a:t>
            </a:r>
            <a:r>
              <a:rPr lang="ru-RU" b="1" dirty="0"/>
              <a:t>задачи</a:t>
            </a:r>
            <a:r>
              <a:rPr lang="en-US" b="1" dirty="0"/>
              <a:t>:</a:t>
            </a:r>
            <a:endParaRPr lang="ru-RU" b="1" dirty="0"/>
          </a:p>
          <a:p>
            <a:pPr>
              <a:buAutoNum type="arabicPeriod"/>
            </a:pPr>
            <a:r>
              <a:rPr lang="ru-RU" dirty="0"/>
              <a:t>Изучить </a:t>
            </a:r>
            <a:r>
              <a:rPr lang="en-US" dirty="0" err="1"/>
              <a:t>Tkinter</a:t>
            </a:r>
            <a:endParaRPr lang="ru-RU" dirty="0"/>
          </a:p>
          <a:p>
            <a:pPr>
              <a:buAutoNum type="arabicPeriod"/>
            </a:pPr>
            <a:r>
              <a:rPr lang="ru-RU" dirty="0"/>
              <a:t>Разработать дизайн приложения</a:t>
            </a:r>
          </a:p>
          <a:p>
            <a:pPr>
              <a:buAutoNum type="arabicPeriod"/>
            </a:pPr>
            <a:r>
              <a:rPr lang="ru-RU" dirty="0"/>
              <a:t>Внедрить возможность пользователю самому задавать параметры</a:t>
            </a:r>
          </a:p>
          <a:p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564995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370351-4471-4B6D-8D32-4462B8221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A3F63E-789B-4A1F-8AA0-D4DDB225D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Данная задача является актуальной, поскольку для ее решения будут использованы передовые методы численного моделирования, графического построения и создания интерактивного приложения, базирующиеся на библиотеках языка программирования </a:t>
            </a:r>
            <a:r>
              <a:rPr lang="en-US" dirty="0"/>
              <a:t>Python</a:t>
            </a:r>
            <a:r>
              <a:rPr lang="ru-RU" dirty="0"/>
              <a:t>. Использование открытых библиотек позволит создать приложение для моделирования объекта.</a:t>
            </a:r>
          </a:p>
        </p:txBody>
      </p:sp>
    </p:spTree>
    <p:extLst>
      <p:ext uri="{BB962C8B-B14F-4D97-AF65-F5344CB8AC3E}">
        <p14:creationId xmlns:p14="http://schemas.microsoft.com/office/powerpoint/2010/main" val="4272498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9770E223-5277-459C-81CA-72BCDEBA1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ЗА ПОНИМАНИЕ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853AFDB-1E89-424E-AF84-F5EE4DF048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9852864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38</TotalTime>
  <Words>150</Words>
  <Application>Microsoft Office PowerPoint</Application>
  <PresentationFormat>Широкоэкранный</PresentationFormat>
  <Paragraphs>14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Trebuchet MS</vt:lpstr>
      <vt:lpstr>Wingdings 3</vt:lpstr>
      <vt:lpstr>Аспект</vt:lpstr>
      <vt:lpstr>Взрыв сверхновой</vt:lpstr>
      <vt:lpstr>Введение</vt:lpstr>
      <vt:lpstr>Введение</vt:lpstr>
      <vt:lpstr>Актуальность</vt:lpstr>
      <vt:lpstr>СПАСИБО ЗА ПОНИМАНИЕ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Взрыв сверхновой</dc:title>
  <dc:creator>Александр Обыночный</dc:creator>
  <cp:lastModifiedBy>Александр Обыночный</cp:lastModifiedBy>
  <cp:revision>4</cp:revision>
  <dcterms:created xsi:type="dcterms:W3CDTF">2020-12-03T14:58:00Z</dcterms:created>
  <dcterms:modified xsi:type="dcterms:W3CDTF">2020-12-03T15:36:32Z</dcterms:modified>
</cp:coreProperties>
</file>

<file path=docProps/thumbnail.jpeg>
</file>